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46" d="100"/>
          <a:sy n="46" d="100"/>
        </p:scale>
        <p:origin x="58" y="8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1865C-EC04-415E-8C2E-1E8803A281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FCC13D-F669-478F-AB29-1DD639B472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DAB849-BCB2-4DF4-B5AF-DC480574B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2DC6-2142-4351-81CE-E4911021BF46}" type="datetimeFigureOut">
              <a:rPr lang="ru-RU" smtClean="0"/>
              <a:t>11.05.2024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669AC5-457E-48B5-B5F8-B30EDC5918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425DD3-34B8-4F55-ACF0-6565F1E30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6865-9F82-404A-A544-882018F731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240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BC94E-42C7-4990-9E6D-E95C9ABC1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70C18F-B26A-4E35-9BB6-DCFC5DE335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40FB2D-A46D-4774-88C1-F836C0E995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2DC6-2142-4351-81CE-E4911021BF46}" type="datetimeFigureOut">
              <a:rPr lang="ru-RU" smtClean="0"/>
              <a:t>11.05.2024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89FE1F-6CC0-47DB-82DE-34EC0B5C9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03261D-004E-47EB-9113-7DBF667BF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6865-9F82-404A-A544-882018F731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5106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3DE070-248B-48AB-A320-3EC6E1758C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8D1E5B-AD70-4486-809B-8A9A20E819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828C3E-F427-4547-A36F-148D8952C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2DC6-2142-4351-81CE-E4911021BF46}" type="datetimeFigureOut">
              <a:rPr lang="ru-RU" smtClean="0"/>
              <a:t>11.05.2024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DEE0D2-F62A-4FCE-A2B3-9143CE085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713AB5-8788-48CB-9833-50E55DB9D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6865-9F82-404A-A544-882018F731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8555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FB7ADC-A7D5-48EF-BCAC-8D5A18CC8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038F3E-E6B4-4B36-AC8F-A68F03A2FB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0B0E51-DA39-4A59-822B-6607330DF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2DC6-2142-4351-81CE-E4911021BF46}" type="datetimeFigureOut">
              <a:rPr lang="ru-RU" smtClean="0"/>
              <a:t>11.05.2024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034796-4943-480A-9131-E1ACFC5B3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FD25E6-A31E-4845-A11E-41FE5C713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6865-9F82-404A-A544-882018F731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1790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DB076-B4EE-4C0E-B936-78317A8FC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DF03E0-5B29-46A4-A1B3-5D097F6DC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F1C732-F085-4CB8-B451-4ED40B65B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2DC6-2142-4351-81CE-E4911021BF46}" type="datetimeFigureOut">
              <a:rPr lang="ru-RU" smtClean="0"/>
              <a:t>11.05.2024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D21593-FDEB-4D97-8CE3-554FC80F5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8718B3-9739-40D1-890B-AC457CFDA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6865-9F82-404A-A544-882018F731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167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EC771-F745-4253-A908-3ECAD6FC2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BA3930-CE4C-4114-8AA2-C872585532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C3D523-5C25-4DC1-8059-997A659780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1A35F5-2854-456A-800F-7B4C1C114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2DC6-2142-4351-81CE-E4911021BF46}" type="datetimeFigureOut">
              <a:rPr lang="ru-RU" smtClean="0"/>
              <a:t>11.05.2024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C31D2B-4352-4532-9ED6-66D41C293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A899FE-437D-4C1A-99CD-51F3B0F06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6865-9F82-404A-A544-882018F731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5577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BB11BD-EA44-4B8C-898C-59199AFA1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18A820-8A99-44A3-A72E-E313E5FAB7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928502-91E4-416B-8D2A-D47F96655D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2903190-55CB-4BFF-AAFC-DD374040F5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A6CB74-007F-4988-BC88-12C2D9BAD5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00ABAE-D0A0-48C3-AAD0-9001477EC8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2DC6-2142-4351-81CE-E4911021BF46}" type="datetimeFigureOut">
              <a:rPr lang="ru-RU" smtClean="0"/>
              <a:t>11.05.2024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7A3E0B3-0766-4105-868D-70E15EA05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01C8FF9-2CD5-49F1-A97E-3BC52E223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6865-9F82-404A-A544-882018F731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1581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C671C-34D2-4330-9951-B240E7831E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00842D-C526-4954-A349-BDFDC7AF1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2DC6-2142-4351-81CE-E4911021BF46}" type="datetimeFigureOut">
              <a:rPr lang="ru-RU" smtClean="0"/>
              <a:t>11.05.2024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893322-2B05-45FE-8040-40F4B57E9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190963-E253-4651-A3BC-8A3506553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6865-9F82-404A-A544-882018F731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6614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0BC98A5-9750-49F6-8C76-96EC672AA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2DC6-2142-4351-81CE-E4911021BF46}" type="datetimeFigureOut">
              <a:rPr lang="ru-RU" smtClean="0"/>
              <a:t>11.05.2024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D9049C-B425-4DAE-919A-A674E525D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EB0FFD-EA8F-4CD8-B41D-B797E50E7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6865-9F82-404A-A544-882018F731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8741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E1220-79A9-456B-84E7-E1DC16D8F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7BB768-91E3-4B66-82E2-52FC8D032A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463A1C-C18B-456E-96E3-C2FE96E326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AF0C4E-5DAA-435D-865A-C328DE395E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2DC6-2142-4351-81CE-E4911021BF46}" type="datetimeFigureOut">
              <a:rPr lang="ru-RU" smtClean="0"/>
              <a:t>11.05.2024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666A07-F9BA-4FAB-9325-188F4B55C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11AC18-4D17-4CB3-8091-D3EBA0D3E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6865-9F82-404A-A544-882018F731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2458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AF4D1-9194-47BD-A92C-98F5CFE1E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09D60A-45A9-4D9C-B5EE-8E230E61FC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1CB5E6-FBEB-4FCE-B67A-62F3DA09D9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FAF85F-1BB6-447A-8B70-63932AF0E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2DC6-2142-4351-81CE-E4911021BF46}" type="datetimeFigureOut">
              <a:rPr lang="ru-RU" smtClean="0"/>
              <a:t>11.05.2024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253EB5-BC8A-4688-B885-FE587CCA5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CB82D7-F992-46AC-B0C5-8D6A9EC2F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6865-9F82-404A-A544-882018F731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2173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A802ED0-D9FA-41A5-B273-FF669CAE7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F09422-7FD9-419F-BCB9-675B3FD39B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7704D8-D391-4895-9E0B-4A114D7FE8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62DC6-2142-4351-81CE-E4911021BF46}" type="datetimeFigureOut">
              <a:rPr lang="ru-RU" smtClean="0"/>
              <a:t>11.05.2024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91B86B-282B-42BA-BF01-CA6D2D4059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F6E07F-2798-4B54-8AB8-81121BF542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C76865-9F82-404A-A544-882018F731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5859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492DC0E-6CE3-40D3-AC69-C90AE63644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1929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B9BE565-D062-4B4C-93BA-FE8579FC87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0041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F716E0F-2085-4413-A665-DDFBE4E9E5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7670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FB7A600-D8B4-4F5D-8DE9-2D8906D85C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6406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A0A1359-F40A-4C73-9262-17D44E620F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9273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E5B86F8-959F-4C3E-8612-D421A0AD9F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5086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Арбузова Анастасия Дмитриевна</dc:creator>
  <cp:lastModifiedBy>Арбузова Анастасия Дмитриевна</cp:lastModifiedBy>
  <cp:revision>1</cp:revision>
  <dcterms:created xsi:type="dcterms:W3CDTF">2024-05-11T08:13:54Z</dcterms:created>
  <dcterms:modified xsi:type="dcterms:W3CDTF">2024-05-11T08:14:23Z</dcterms:modified>
</cp:coreProperties>
</file>