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58" r:id="rId6"/>
    <p:sldId id="259" r:id="rId7"/>
    <p:sldId id="260" r:id="rId8"/>
    <p:sldId id="261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FFFC-1D99-42F3-9F61-77B560E092C6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1625-DA7F-4138-B7DF-066441FCD2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FFFC-1D99-42F3-9F61-77B560E092C6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1625-DA7F-4138-B7DF-066441FCD2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FFFC-1D99-42F3-9F61-77B560E092C6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1625-DA7F-4138-B7DF-066441FCD2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FFFC-1D99-42F3-9F61-77B560E092C6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1625-DA7F-4138-B7DF-066441FCD2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FFFC-1D99-42F3-9F61-77B560E092C6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1625-DA7F-4138-B7DF-066441FCD2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FFFC-1D99-42F3-9F61-77B560E092C6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1625-DA7F-4138-B7DF-066441FCD2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FFFC-1D99-42F3-9F61-77B560E092C6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1625-DA7F-4138-B7DF-066441FCD2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FFFC-1D99-42F3-9F61-77B560E092C6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1625-DA7F-4138-B7DF-066441FCD2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FFFC-1D99-42F3-9F61-77B560E092C6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1625-DA7F-4138-B7DF-066441FCD2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FFFC-1D99-42F3-9F61-77B560E092C6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1625-DA7F-4138-B7DF-066441FCD2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FFFC-1D99-42F3-9F61-77B560E092C6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1625-DA7F-4138-B7DF-066441FCD2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1FFFC-1D99-42F3-9F61-77B560E092C6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81625-DA7F-4138-B7DF-066441FCD2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Направление подготовки 22.03.01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Материаловедение и технологии материалов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Нанотехнология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Это область науки, которая занимается разработкой и использованием крошечных материалов и устройств. Их размер исчисляется от единицы до сотни нанометров. Простыми словами, </a:t>
            </a:r>
            <a:r>
              <a:rPr lang="ru-RU" sz="1600" dirty="0" err="1"/>
              <a:t>нанотехнология</a:t>
            </a:r>
            <a:r>
              <a:rPr lang="ru-RU" sz="1600" dirty="0"/>
              <a:t> — это наука о малом. Специалисты могут визуализировать, измерять и моделировать материалы в пределах этого крошечного диапазона.</a:t>
            </a:r>
          </a:p>
          <a:p>
            <a:r>
              <a:rPr lang="ru-RU" sz="1600" dirty="0"/>
              <a:t>Чтобы примерно представить размер нанометра, взгляните на ваш волос. Нанометр в 100 тысяч раз меньше.</a:t>
            </a:r>
          </a:p>
          <a:p>
            <a:r>
              <a:rPr lang="ru-RU" sz="1600" dirty="0"/>
              <a:t>Мы привыкли использовать в жизни с </a:t>
            </a:r>
            <a:r>
              <a:rPr lang="ru-RU" sz="1600" dirty="0" err="1"/>
              <a:t>нанотехнологии</a:t>
            </a:r>
            <a:r>
              <a:rPr lang="ru-RU" sz="1600" dirty="0"/>
              <a:t>. Смартфоны, стиральные машины, плиты — все создано с помощью микрочипов. 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564904"/>
            <a:ext cx="4038600" cy="271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4788024" y="1700808"/>
            <a:ext cx="39604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Работа над </a:t>
            </a:r>
            <a:r>
              <a:rPr lang="ru-RU" dirty="0" err="1" smtClean="0"/>
              <a:t>нанотехнологиями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Аддитивные</a:t>
            </a:r>
            <a:r>
              <a:rPr lang="ru-RU" dirty="0" smtClean="0"/>
              <a:t> </a:t>
            </a:r>
            <a:r>
              <a:rPr lang="ru-RU" b="1" dirty="0"/>
              <a:t>технологии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472608"/>
          </a:xfrm>
        </p:spPr>
        <p:txBody>
          <a:bodyPr>
            <a:normAutofit fontScale="47500" lnSpcReduction="20000"/>
          </a:bodyPr>
          <a:lstStyle/>
          <a:p>
            <a:r>
              <a:rPr lang="ru-RU" sz="3400" b="1" dirty="0"/>
              <a:t>Аддитивные</a:t>
            </a:r>
            <a:r>
              <a:rPr lang="ru-RU" sz="3400" dirty="0"/>
              <a:t> </a:t>
            </a:r>
            <a:r>
              <a:rPr lang="ru-RU" sz="3400" b="1" dirty="0"/>
              <a:t>технологии</a:t>
            </a:r>
            <a:r>
              <a:rPr lang="ru-RU" sz="3400" dirty="0"/>
              <a:t> (</a:t>
            </a:r>
            <a:r>
              <a:rPr lang="ru-RU" sz="3400" dirty="0" err="1"/>
              <a:t>Additive</a:t>
            </a:r>
            <a:r>
              <a:rPr lang="ru-RU" sz="3400" dirty="0"/>
              <a:t> </a:t>
            </a:r>
            <a:r>
              <a:rPr lang="ru-RU" sz="3400" dirty="0" err="1"/>
              <a:t>Manufacturing</a:t>
            </a:r>
            <a:r>
              <a:rPr lang="ru-RU" sz="3400" dirty="0"/>
              <a:t>) — метод создания трехмерных объектов, деталей или вещей путем послойного добавления материала: пластика, металла, бетона и, возможно, в будущем — человеческой ткани. Такие трехмерные или 3D-объекты создаются с помощью 3D-принтеров. Название </a:t>
            </a:r>
            <a:r>
              <a:rPr lang="ru-RU" sz="3400" b="1" dirty="0"/>
              <a:t>технологий</a:t>
            </a:r>
            <a:r>
              <a:rPr lang="ru-RU" sz="3400" dirty="0"/>
              <a:t> произошло от английского </a:t>
            </a:r>
            <a:r>
              <a:rPr lang="ru-RU" sz="3400" b="1" dirty="0"/>
              <a:t>слова</a:t>
            </a:r>
            <a:r>
              <a:rPr lang="ru-RU" sz="3400" dirty="0"/>
              <a:t> </a:t>
            </a:r>
            <a:r>
              <a:rPr lang="ru-RU" sz="3400" dirty="0" err="1"/>
              <a:t>add</a:t>
            </a:r>
            <a:r>
              <a:rPr lang="ru-RU" sz="3400" dirty="0"/>
              <a:t> — добавлять.</a:t>
            </a:r>
          </a:p>
          <a:p>
            <a:r>
              <a:rPr lang="ru-RU" sz="3400" dirty="0"/>
              <a:t>Аддитивные технологии используются </a:t>
            </a:r>
            <a:r>
              <a:rPr lang="ru-RU" sz="3400" b="1" dirty="0"/>
              <a:t>для создания физических моделей, прототипов, образцов, инструментальной оснастки и производства пластиковых, металлических, керамических, стеклянных, композитных компонентов и компонентов из биоматериалов</a:t>
            </a:r>
            <a:r>
              <a:rPr lang="ru-RU" sz="3400" dirty="0"/>
              <a:t>.</a:t>
            </a:r>
          </a:p>
          <a:p>
            <a:r>
              <a:rPr lang="ru-RU" sz="3400" dirty="0"/>
              <a:t>Принцип действия аддитивных установок основан на построении тонких горизонтальных слоев из 3D-моделей, созданных с помощью систем автоматизированного проектирования (САПР) и 3D-сканеров.</a:t>
            </a:r>
          </a:p>
          <a:p>
            <a:endParaRPr lang="ru-RU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268760"/>
            <a:ext cx="446449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620689"/>
            <a:ext cx="7772400" cy="1872208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/>
              <a:t>Где </a:t>
            </a:r>
            <a:r>
              <a:rPr lang="ru-RU" sz="8000" dirty="0" err="1" smtClean="0"/>
              <a:t>РАБОТАть</a:t>
            </a:r>
            <a:r>
              <a:rPr lang="ru-RU" sz="8000" dirty="0" smtClean="0"/>
              <a:t>?</a:t>
            </a:r>
            <a:endParaRPr lang="ru-RU" sz="8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 flipV="1">
            <a:off x="683568" y="3200994"/>
            <a:ext cx="7772400" cy="444029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50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2023-2024\Новый прием 2024\Реклама\Технология материалов\Материаловед - работ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48680" y="0"/>
            <a:ext cx="106926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96752"/>
            <a:ext cx="9143999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Инженер-материаловед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Инженер- технолог на предприятии</a:t>
            </a:r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24744"/>
            <a:ext cx="9036496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2" name="WordArt 6"/>
          <p:cNvSpPr>
            <a:spLocks noChangeArrowheads="1" noChangeShapeType="1" noTextEdit="1"/>
          </p:cNvSpPr>
          <p:nvPr/>
        </p:nvSpPr>
        <p:spPr bwMode="auto">
          <a:xfrm>
            <a:off x="1258888" y="2060575"/>
            <a:ext cx="6934200" cy="128587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6000" b="1" kern="1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Мы рады вам всегда!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Инженеры-материаловеды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Инженеры-материаловеды востребованы во многих отраслях, наибольший спрос на квалифицированные кадры отмечается в автомобилестроении, легкой промышленности, оборонном комплексе, энергетике, нефтедобыче, космонавтике.</a:t>
            </a:r>
          </a:p>
          <a:p>
            <a:r>
              <a:rPr lang="ru-RU" dirty="0"/>
              <a:t>Люди этой профессии досконально знают свойства, структуру и другие характеристики существующего сырья, модернизируют и находят дополнительные применения для него.</a:t>
            </a:r>
          </a:p>
          <a:p>
            <a:r>
              <a:rPr lang="ru-RU" dirty="0"/>
              <a:t>Задача инженера-материаловеда – создание экологически чистой продукции, в которой нуждается рынок. Так что без работы выпускники факультетов материаловедения и технологии не останутся.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2023-2024\Новый прием 2024\Реклама\Технология материалов\Что изуча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2023-2024\Новый прием 2024\Реклама\Технология материалов\Металл-конструкционный материа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2023-2024\Новый прием 2024\Реклама\Технология материалов\Роль материалов в современной технике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252520" cy="6721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2023-2024\Новый прием 2024\Реклама\Технология материалов\Металлические материа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2023-2024\Новый прием 2024\Реклама\Технология материалов\Неметаллические материа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2023-2024\Новый прием 2024\Реклама\Технология материалов\Сплавы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294</Words>
  <Application>Microsoft Office PowerPoint</Application>
  <PresentationFormat>Экран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Направление подготовки 22.03.01</vt:lpstr>
      <vt:lpstr>Инженеры-материаловеды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Нанотехнология </vt:lpstr>
      <vt:lpstr> Аддитивные технологии </vt:lpstr>
      <vt:lpstr>Где РАБОТАть?</vt:lpstr>
      <vt:lpstr>Слайд 14</vt:lpstr>
      <vt:lpstr>Слайд 15</vt:lpstr>
      <vt:lpstr>Слайд 16</vt:lpstr>
      <vt:lpstr>Инженер-материаловед</vt:lpstr>
      <vt:lpstr>Инженер- технолог на предприятии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Направление подготовки 22.03.01</dc:title>
  <dc:creator>trofimov</dc:creator>
  <cp:lastModifiedBy>trofimov</cp:lastModifiedBy>
  <cp:revision>5</cp:revision>
  <dcterms:created xsi:type="dcterms:W3CDTF">2024-04-04T11:31:10Z</dcterms:created>
  <dcterms:modified xsi:type="dcterms:W3CDTF">2024-04-04T12:16:26Z</dcterms:modified>
</cp:coreProperties>
</file>