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6"/>
    <p:restoredTop sz="94662"/>
  </p:normalViewPr>
  <p:slideViewPr>
    <p:cSldViewPr snapToGrid="0">
      <p:cViewPr varScale="1">
        <p:scale>
          <a:sx n="149" d="100"/>
          <a:sy n="149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C5243-D84D-6709-EC4A-928D0484C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851CEB-5926-AE0C-9E21-1C1BDC5D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13EDB-D088-5A6D-D955-75AA879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74774-6FAE-5498-D6A7-D1C0F89F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7874D-704F-BE08-2F37-C77BFB2C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4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499BB-E93E-8CE7-94AC-2FBC01ED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DAB6D-AF5F-DCC1-45EC-FE8172631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7FFF9-C825-0160-0EA5-00A0D987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9AE70-6CAA-9F47-2F6F-4746A507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48A97-CACC-C1A3-C094-F82F5B39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7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A1471F-1DA7-CF2F-B1FF-5DC681D6F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3C9463-377E-10C8-02ED-735FE234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00BB4-E905-E9D2-3B98-C2F461CC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9202D1-7463-7C94-BFBB-334EB7F2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8E8E9-DA1E-B408-F739-6EEA0E77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E9D74-A06A-9E69-20E4-7EDBF351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A4B4F-AE19-1A74-14E5-E4F13397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E963B-5A6B-DDD7-548E-15B76EE6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F16C0-BAEC-597B-B9CA-7F32AC3F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43A2D-6F0A-F1D5-1C2C-6493D037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9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96B6B-D1B7-78B4-3801-9E437B34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4E115-C6EB-4945-DC9C-7EFD1D474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0E0CE-B1EB-2261-44C5-01DB125D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F0EDE-0B89-EF12-AEAE-39958BB2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A168B-71D4-BD8E-F5F9-0C461FEA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3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8A5EF-335B-EB82-95A5-AF6BBC31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C6EA-1BD3-FF9B-FE71-A80A5B95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94E7A9-6D8C-6CE3-98D5-EF3610F8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56F07E-BA06-ABE6-AE4B-67732171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5E91B-7BB0-4CB3-EF36-5E5E94A2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40116-07EE-1BDC-6978-E30CEFB1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8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BD00E-84A9-EF12-6ED9-74CA9903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FD07A-3528-F01B-FE1E-8783F23C7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962733-5312-A1C2-17D3-DCF37B726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1EA0A-E7B1-5BAA-AC90-FAB66F1D7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ACE22B-86EC-20BA-BE94-29A4B72E0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27246C-8BEA-0D98-B0FE-9AE4D3CE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7943F5-2815-239B-344C-F74DC12B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21D821-AAEA-A4EB-068E-A92CF603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7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27D12-DE6E-1271-E6F4-3C305C03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88A21D-D401-5419-D716-0141F107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C56C4F-5626-0810-53C4-3479BD4E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35C6E5-FC31-01DB-C04A-3C84840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19EE2C-176B-353F-F712-019DA756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31612C-4290-63E2-49E6-F5891B7C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FF9D81-EA19-AD7A-4EC5-0F92718F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6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62A06-4FAA-17E2-3923-57356857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45176-4A5D-FAE1-CFD1-D85FD116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632EED-19E5-1CDF-0694-783429488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A3C9B-A312-AE53-CBA9-5DA3BA2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D947B6-40DF-5B9F-C1DD-9F5A2F56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248331-E8C9-28A1-5F9B-A27B5422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2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9E56B-E75C-127D-9D35-0CC17615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88E430-E713-836E-F15F-AEBABBDF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31F8BD-3952-98DD-977C-B68C52B46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009B4B-8E83-35A8-7D39-5B435EF6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13A374-CDF4-8E8E-669D-A28B80C8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3F465-68D1-CDF9-65F8-937623A1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17CD6-4245-8867-22E0-A208D3BA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AA0AEE-3FB2-AE17-7CBC-B431240C6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4CF10-0385-5C4F-00C8-D005E8CB2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F4C0-8F00-4049-A631-88C1A6BB0A3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F9C45-063C-D667-6AC7-ACB910627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A68D0-273F-5E1D-973C-2D78F0229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2AD3-72DE-BA4E-88E8-FB3D57B81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6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EE2CE2-8F2D-F32D-2814-AAA88B41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67041-CBBD-95F8-75CC-46860972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AB3EC-54CD-D4DD-094D-4434D2E9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6B984-DC1D-0670-A9FF-73549700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C3A4BE-3E7E-7D27-04E0-D8C9DA3C7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B173-CF3B-415A-BA9E-8C85E71F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B710D-F52D-39BE-31BD-54C0D6BC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C8C844-E4AF-E245-D24F-C596ED01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5C432-A179-63B5-B515-930EB176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3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29C81-C5E9-2ADA-26D8-7F9D4EB5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194B3-6BDB-CC06-5F58-27E4C5A4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3C49D2-0474-0A32-B0CF-F52FA2CE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17A8A-3D4E-1C27-9CE4-48A189D9A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2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Малышкина</dc:creator>
  <cp:lastModifiedBy>Ольга Малышкина</cp:lastModifiedBy>
  <cp:revision>1</cp:revision>
  <dcterms:created xsi:type="dcterms:W3CDTF">2026-02-15T14:03:33Z</dcterms:created>
  <dcterms:modified xsi:type="dcterms:W3CDTF">2026-02-15T14:07:00Z</dcterms:modified>
</cp:coreProperties>
</file>