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19" d="100"/>
          <a:sy n="119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45622-A22C-7A62-E221-7B0A7EC18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79B149-31BC-AE5B-2C31-CA4B38AA4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E8456B-1A95-A475-68BE-2885520ED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3431-820B-C343-A20F-91186BDD955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D6AC57-E9E5-CDD4-9A10-B307485F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276354-B5E5-A417-47EA-0947AA83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8BB7-558C-A64E-9138-987200052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39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30667-8AD4-86C7-97E3-F089B69A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A28C8B-C160-EA06-B4A0-7DCB02B6E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D2E661-067E-03C0-1722-CCCC5CA2D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3431-820B-C343-A20F-91186BDD955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C93047-AF0A-A32B-3051-871194AC2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B8CA47-6A9A-814F-F598-3A8EE93C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8BB7-558C-A64E-9138-987200052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7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99D3F4-3119-E29D-B451-5BD9CB6100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764A48-2293-974C-DF18-E14F0EEDF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37DEA-9541-4014-20BD-F630645C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3431-820B-C343-A20F-91186BDD955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2FFDC9-555B-E587-9095-5F04672C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600EBA-796D-38C5-A61A-D9A33F1C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8BB7-558C-A64E-9138-987200052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1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F2F91-43A3-5DA7-45A5-AEB86E5A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BD5B03-D2DE-5D87-4CB0-C2EDB693C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0FED62-922F-6152-07BF-242BB8BA5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3431-820B-C343-A20F-91186BDD955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D8B8E1-1EBC-0017-9FC1-ACA3FBF7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AC5A42-FB83-EFBD-FD8F-63406436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8BB7-558C-A64E-9138-987200052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0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3A502-83E7-FCA3-317E-51AE8D73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0F648D-6A58-04DD-3E1E-59BB8E755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ABCCDA-DE90-C104-CAD9-E3F6F24C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3431-820B-C343-A20F-91186BDD955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B006A-5004-B980-FAF1-05067264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8F93F8-5636-3384-148E-04121573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8BB7-558C-A64E-9138-987200052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DE9AF-9ACB-C5F0-C9F1-07F218E34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B37395-55C7-BD80-80FF-1E66A360E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4B1FBB-272C-3607-5B14-452FAC1FA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AD7867-0299-C1A2-9EF1-5FFF36759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3431-820B-C343-A20F-91186BDD955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CD9CC3-91EF-3BE8-4B86-D8FEA2F7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15F71E-2966-F9F3-9044-C83088AA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8BB7-558C-A64E-9138-987200052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1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39B54-481D-D24E-8747-7CAAA351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197DBE-D245-450F-7EE2-522EBB284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C22FBC-1A2A-3A1D-A441-672EB13C4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99BCE5-B163-07F0-02DE-B95E8A928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A02FCB-1E69-4C09-1C0A-9A371953B7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A5E161-3895-D197-2157-6611BAB4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3431-820B-C343-A20F-91186BDD955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7E1E85-5363-2225-B7CA-D8E21C665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07C877-7069-672E-7D70-D9175574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8BB7-558C-A64E-9138-987200052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7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59804-2459-2764-4FD7-6B4CA8E1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A1DF4B-B1CC-7138-F900-D7200645C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3431-820B-C343-A20F-91186BDD955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914229-6F0B-7880-3F50-666793514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A6B528-36A6-50E7-F8F3-E1617C36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8BB7-558C-A64E-9138-987200052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3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1F3E9E-FE52-7045-CAEC-49B834B2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3431-820B-C343-A20F-91186BDD955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7C6A71-3505-3CE4-B15E-663595A2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B1382D-A034-F09E-61CE-03E0CB7EE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8BB7-558C-A64E-9138-987200052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58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5145D-A0FC-5AC3-E4FC-A3AF4A9D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2434-F1CB-CC16-7EA0-DA52593B4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8452C4-F762-2CDC-6FAB-4CF2F8340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811549-1791-584C-C7F8-E44FA2445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3431-820B-C343-A20F-91186BDD955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A5802C-CBFE-2755-190A-5151CCD6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0A1EE9-AB81-E4D6-8ADB-87DDD957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8BB7-558C-A64E-9138-987200052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7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F0597-ECC4-CB12-E8CF-2BFAED3B1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601CC1-782E-3092-8CB2-A359C8E97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565095-0FE8-8204-54FC-A065FC685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BDAF3-5F19-FFA7-B275-CEA423C9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3431-820B-C343-A20F-91186BDD955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29CB9A-C6C5-C982-B07C-CA6D02C3B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1DAD71-6188-6BA4-3D88-06015EF9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8BB7-558C-A64E-9138-987200052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91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34473-3F6A-FCE2-5CC0-8F3A77FB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5CC57D-54B2-3188-0D97-EC55112D0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B0889-8E30-BDD1-20DC-6876D1CD1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63431-820B-C343-A20F-91186BDD955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A7A5BB-406C-5893-714A-F41C781A6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FBBF82-B8ED-A0C4-7C7D-3D28B42DD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8BB7-558C-A64E-9138-987200052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6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1EFA6-1CA6-96D1-B58A-C7FDCF2DB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40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7C1665-0B64-6A89-6C48-9D2D9ED23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0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892A31-D49B-E789-B628-7B5AABD28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6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70FFEA-AC31-A2DF-3636-5991951AC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9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1E0E84-B07E-42CA-45F5-2233B075D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23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04428E-0FF1-87BF-30DE-D063354A8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7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E46103-90A7-CD9D-4B77-82E5B7825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8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47B899-7239-0464-AFCB-EA00FAB2E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6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940BD2-B369-C552-B817-1ADBF505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2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603AE9-1694-CAC3-47B3-16139A127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AC16DB-FF32-0513-CD53-0E3402C29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6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BB6734-CB1B-154D-CB9E-D1BC56588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26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860A4A-13F3-DE53-2C0C-AC7E3169B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3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C9A711-78C7-2470-ECEB-B20E2CE5D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584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Малышкина</dc:creator>
  <cp:lastModifiedBy>Ольга Малышкина</cp:lastModifiedBy>
  <cp:revision>1</cp:revision>
  <dcterms:created xsi:type="dcterms:W3CDTF">2026-03-25T18:02:29Z</dcterms:created>
  <dcterms:modified xsi:type="dcterms:W3CDTF">2026-03-25T18:07:39Z</dcterms:modified>
</cp:coreProperties>
</file>