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8586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10485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90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91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92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594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95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96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48597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4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6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10486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24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5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2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864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1048650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1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5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6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57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59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6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10486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65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6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6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10486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7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10486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8673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104867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8678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9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8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10486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683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84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85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8631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2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4863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10486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635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6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8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9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0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857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582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83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84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Портал твоего успеха</a:t>
            </a:r>
          </a:p>
        </p:txBody>
      </p:sp>
      <p:pic>
        <p:nvPicPr>
          <p:cNvPr id="2097152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85" y="3140968"/>
            <a:ext cx="6351692" cy="13427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Заголовок 2"/>
          <p:cNvSpPr>
            <a:spLocks noGrp="1"/>
          </p:cNvSpPr>
          <p:nvPr>
            <p:ph type="title"/>
          </p:nvPr>
        </p:nvSpPr>
        <p:spPr>
          <a:xfrm>
            <a:off x="488707" y="476672"/>
            <a:ext cx="8183880" cy="1051560"/>
          </a:xfrm>
        </p:spPr>
        <p:txBody>
          <a:bodyPr/>
          <a:lstStyle/>
          <a:p>
            <a:r>
              <a:rPr lang="ru-RU" dirty="0"/>
              <a:t>Что такое </a:t>
            </a:r>
            <a:r>
              <a:rPr lang="ru-RU" dirty="0" err="1"/>
              <a:t>Факультетус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1048605" name="TextBox 6"/>
          <p:cNvSpPr txBox="1"/>
          <p:nvPr/>
        </p:nvSpPr>
        <p:spPr>
          <a:xfrm>
            <a:off x="564214" y="2852936"/>
            <a:ext cx="8136904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«Факультетус» – это единая онлайн-площадка, на которой создается профиль вуза – цифровая карьерная среда, где студенты могут разместить свои резюме, а работодатели вакансии. В том числе, на платформе проводятся ярмарки вакансий.</a:t>
            </a:r>
          </a:p>
        </p:txBody>
      </p:sp>
      <p:sp>
        <p:nvSpPr>
          <p:cNvPr id="1048606" name="Объект 1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900535"/>
          </a:xfrm>
        </p:spPr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248472"/>
          </a:xfrm>
        </p:spPr>
        <p:txBody>
          <a:bodyPr>
            <a:normAutofit fontScale="95833" lnSpcReduction="20000"/>
          </a:bodyPr>
          <a:lstStyle/>
          <a:p>
            <a:pPr algn="just"/>
            <a:r>
              <a:rPr lang="ru-RU" dirty="0"/>
              <a:t>Составление резюме с цифровым помощником, а также с использованием цифровых платформ</a:t>
            </a:r>
            <a:r>
              <a:rPr lang="en-US" dirty="0"/>
              <a:t>: </a:t>
            </a:r>
            <a:r>
              <a:rPr lang="en-US" dirty="0" err="1"/>
              <a:t>github</a:t>
            </a:r>
            <a:r>
              <a:rPr lang="ru-RU" dirty="0"/>
              <a:t>, </a:t>
            </a:r>
            <a:r>
              <a:rPr lang="en-US" dirty="0" err="1"/>
              <a:t>habr</a:t>
            </a:r>
            <a:r>
              <a:rPr lang="ru-RU" dirty="0"/>
              <a:t>, </a:t>
            </a:r>
            <a:r>
              <a:rPr lang="en-US" dirty="0" err="1"/>
              <a:t>behance</a:t>
            </a:r>
            <a:r>
              <a:rPr lang="ru-RU" dirty="0"/>
              <a:t> и пр.</a:t>
            </a:r>
            <a:r>
              <a:rPr lang="en-US" dirty="0"/>
              <a:t>;</a:t>
            </a:r>
            <a:endParaRPr lang="ru-RU" dirty="0"/>
          </a:p>
          <a:p>
            <a:pPr algn="just"/>
            <a:r>
              <a:rPr lang="ru-RU" dirty="0"/>
              <a:t>Комплексная навигация по профессиям</a:t>
            </a:r>
            <a:r>
              <a:rPr lang="en-US" dirty="0"/>
              <a:t>;</a:t>
            </a:r>
          </a:p>
          <a:p>
            <a:pPr algn="just"/>
            <a:r>
              <a:rPr lang="ru-RU" dirty="0"/>
              <a:t>Приглашение от работодателей, отклики на вакансии и </a:t>
            </a:r>
            <a:r>
              <a:rPr lang="ru-RU" dirty="0" err="1"/>
              <a:t>стажироваки</a:t>
            </a:r>
            <a:r>
              <a:rPr lang="en-US" dirty="0"/>
              <a:t>;</a:t>
            </a:r>
            <a:endParaRPr lang="ru-RU" dirty="0"/>
          </a:p>
          <a:p>
            <a:pPr algn="just"/>
            <a:r>
              <a:rPr lang="ru-RU" dirty="0"/>
              <a:t>Взаимодействие с работодателями через чат и встроенные тестирования</a:t>
            </a:r>
            <a:r>
              <a:rPr lang="en-US" dirty="0"/>
              <a:t>;</a:t>
            </a:r>
            <a:endParaRPr lang="ru-RU" dirty="0"/>
          </a:p>
          <a:p>
            <a:pPr algn="just"/>
            <a:r>
              <a:rPr lang="ru-RU" dirty="0"/>
              <a:t>Добавление и поиск проектов, </a:t>
            </a:r>
            <a:r>
              <a:rPr lang="ru-RU" dirty="0" err="1"/>
              <a:t>стартапов</a:t>
            </a:r>
            <a:r>
              <a:rPr lang="ru-RU" dirty="0"/>
              <a:t>, команд и бизнес – идей. Навигация по мерам поддержки проектов</a:t>
            </a:r>
            <a:r>
              <a:rPr lang="en-US" dirty="0"/>
              <a:t>;</a:t>
            </a:r>
          </a:p>
          <a:p>
            <a:pPr algn="just"/>
            <a:r>
              <a:rPr lang="ru-RU" dirty="0"/>
              <a:t>Дайджест конкурсов и </a:t>
            </a:r>
            <a:r>
              <a:rPr lang="ru-RU" dirty="0" err="1"/>
              <a:t>мероприятияй</a:t>
            </a:r>
            <a:endParaRPr lang="ru-RU" dirty="0"/>
          </a:p>
          <a:p>
            <a:pPr algn="just"/>
            <a:r>
              <a:rPr lang="ru-RU" dirty="0"/>
              <a:t>Каталог образовательных программ</a:t>
            </a:r>
            <a:endParaRPr lang="en-US" dirty="0"/>
          </a:p>
          <a:p>
            <a:endParaRPr lang="ru-RU" dirty="0"/>
          </a:p>
          <a:p>
            <a:pPr marL="18288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48608" name="TextBox 4"/>
          <p:cNvSpPr txBox="1"/>
          <p:nvPr/>
        </p:nvSpPr>
        <p:spPr>
          <a:xfrm>
            <a:off x="662907" y="620688"/>
            <a:ext cx="79928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ФУНКЦИИ ДЛЯ ОБУЧАЮЩИХСЯ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Регистрация на портале</a:t>
            </a:r>
          </a:p>
        </p:txBody>
      </p:sp>
      <p:sp>
        <p:nvSpPr>
          <p:cNvPr id="1048610" name="Объект 1"/>
          <p:cNvSpPr>
            <a:spLocks noGrp="1"/>
          </p:cNvSpPr>
          <p:nvPr>
            <p:ph idx="1"/>
          </p:nvPr>
        </p:nvSpPr>
        <p:spPr>
          <a:xfrm>
            <a:off x="4139952" y="1988840"/>
            <a:ext cx="4557192" cy="2985195"/>
          </a:xfrm>
        </p:spPr>
        <p:txBody>
          <a:bodyPr>
            <a:normAutofit fontScale="91667" lnSpcReduction="20000"/>
          </a:bodyPr>
          <a:lstStyle/>
          <a:p>
            <a:r>
              <a:rPr lang="ru-RU" dirty="0"/>
              <a:t>Удобная и быстрая регистрация</a:t>
            </a:r>
          </a:p>
          <a:p>
            <a:r>
              <a:rPr lang="ru-RU" dirty="0"/>
              <a:t>Легкая авторизация через социальные сети </a:t>
            </a:r>
            <a:r>
              <a:rPr lang="ru-RU" dirty="0" err="1"/>
              <a:t>Вконтакте</a:t>
            </a:r>
            <a:r>
              <a:rPr lang="ru-RU" dirty="0"/>
              <a:t> и </a:t>
            </a:r>
            <a:r>
              <a:rPr lang="en-US" dirty="0"/>
              <a:t>Facebook</a:t>
            </a:r>
            <a:endParaRPr lang="ru-RU" dirty="0"/>
          </a:p>
          <a:p>
            <a:r>
              <a:rPr lang="ru-RU" dirty="0"/>
              <a:t>Самые свежие вакансии, самые крутые и практичные мероприятия и проекты на твоем смартфоне и компьютере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2097153" name="Picture 2"/>
          <p:cNvPicPr>
            <a:picLocks noChangeAspect="1" noChangeArrowheads="1"/>
          </p:cNvPicPr>
          <p:nvPr/>
        </p:nvPicPr>
        <p:blipFill rotWithShape="1">
          <a:blip r:embed="rId2"/>
          <a:srcRect l="39115" t="9394" r="39912" b="23867"/>
          <a:stretch>
            <a:fillRect/>
          </a:stretch>
        </p:blipFill>
        <p:spPr bwMode="auto">
          <a:xfrm>
            <a:off x="263339" y="1556792"/>
            <a:ext cx="3742034" cy="5128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106312" cy="860388"/>
          </a:xfrm>
        </p:spPr>
        <p:txBody>
          <a:bodyPr/>
          <a:lstStyle/>
          <a:p>
            <a:r>
              <a:rPr lang="ru-RU" dirty="0"/>
              <a:t>Регистрация на портале</a:t>
            </a:r>
          </a:p>
        </p:txBody>
      </p:sp>
      <p:pic>
        <p:nvPicPr>
          <p:cNvPr id="209715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30934" t="3765" r="31655" b="19801"/>
          <a:stretch>
            <a:fillRect/>
          </a:stretch>
        </p:blipFill>
        <p:spPr bwMode="auto">
          <a:xfrm>
            <a:off x="280140" y="1628800"/>
            <a:ext cx="3738521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2" name="TextBox 4"/>
          <p:cNvSpPr txBox="1"/>
          <p:nvPr/>
        </p:nvSpPr>
        <p:spPr>
          <a:xfrm>
            <a:off x="4067944" y="1628800"/>
            <a:ext cx="4752528" cy="249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регистрации на Вашем экране появится поисковик, вводим свой Университет (Югорский Государственный Университет). Далее идем по рекомендательным сообщениям о выборе курса, направления подготовки и заполнения личных данных обучающегося необходимых для использования портала</a:t>
            </a:r>
          </a:p>
        </p:txBody>
      </p:sp>
      <p:cxnSp>
        <p:nvCxnSpPr>
          <p:cNvPr id="3145728" name="Прямая со стрелкой 6"/>
          <p:cNvCxnSpPr>
            <a:cxnSpLocks/>
          </p:cNvCxnSpPr>
          <p:nvPr/>
        </p:nvCxnSpPr>
        <p:spPr>
          <a:xfrm flipH="1">
            <a:off x="1043608" y="1951965"/>
            <a:ext cx="93610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55" name="Picture 2"/>
          <p:cNvPicPr>
            <a:picLocks noChangeAspect="1" noChangeArrowheads="1"/>
          </p:cNvPicPr>
          <p:nvPr/>
        </p:nvPicPr>
        <p:blipFill rotWithShape="1">
          <a:blip r:embed="rId2"/>
          <a:srcRect l="5980" t="-5769" r="18160" b="30530"/>
          <a:stretch>
            <a:fillRect/>
          </a:stretch>
        </p:blipFill>
        <p:spPr bwMode="auto">
          <a:xfrm>
            <a:off x="14444" y="-387424"/>
            <a:ext cx="9094060" cy="521710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3145729" name="Прямая со стрелкой 7"/>
          <p:cNvCxnSpPr>
            <a:cxnSpLocks/>
          </p:cNvCxnSpPr>
          <p:nvPr/>
        </p:nvCxnSpPr>
        <p:spPr>
          <a:xfrm flipV="1">
            <a:off x="827584" y="3457712"/>
            <a:ext cx="576064" cy="6193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48614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Укажите свой Университет и пользуйтесь всеми функциями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60672" cy="395063"/>
          </a:xfrm>
        </p:spPr>
        <p:txBody>
          <a:bodyPr>
            <a:noAutofit/>
          </a:bodyPr>
          <a:lstStyle/>
          <a:p>
            <a:r>
              <a:rPr lang="ru-RU" sz="1800" dirty="0">
                <a:latin typeface="Bahnschrift SemiBold" panose="020B0502040204020203" pitchFamily="34" charset="0"/>
              </a:rPr>
              <a:t>Резюме ваш главный и основной инструмент при поиске работы. Воспользуйтесь разделом портала чтобы создать резюме и опубликовать их </a:t>
            </a:r>
          </a:p>
        </p:txBody>
      </p:sp>
      <p:pic>
        <p:nvPicPr>
          <p:cNvPr id="209715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3296" r="-1204" b="3803"/>
          <a:stretch>
            <a:fillRect/>
          </a:stretch>
        </p:blipFill>
        <p:spPr bwMode="auto">
          <a:xfrm>
            <a:off x="88797" y="1772817"/>
            <a:ext cx="9036496" cy="51073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5730" name="Прямая со стрелкой 4"/>
          <p:cNvCxnSpPr>
            <a:cxnSpLocks/>
          </p:cNvCxnSpPr>
          <p:nvPr/>
        </p:nvCxnSpPr>
        <p:spPr>
          <a:xfrm flipV="1">
            <a:off x="1259632" y="3933056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31" name="Прямая соединительная линия 7"/>
          <p:cNvCxnSpPr>
            <a:cxnSpLocks/>
          </p:cNvCxnSpPr>
          <p:nvPr/>
        </p:nvCxnSpPr>
        <p:spPr>
          <a:xfrm>
            <a:off x="4932040" y="4509120"/>
            <a:ext cx="648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45732" name="Прямая соединительная линия 9"/>
          <p:cNvCxnSpPr>
            <a:cxnSpLocks/>
          </p:cNvCxnSpPr>
          <p:nvPr/>
        </p:nvCxnSpPr>
        <p:spPr>
          <a:xfrm>
            <a:off x="2123728" y="4509120"/>
            <a:ext cx="7200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45733" name="Прямая соединительная линия 11"/>
          <p:cNvCxnSpPr>
            <a:cxnSpLocks/>
          </p:cNvCxnSpPr>
          <p:nvPr/>
        </p:nvCxnSpPr>
        <p:spPr>
          <a:xfrm>
            <a:off x="3419872" y="4509120"/>
            <a:ext cx="7200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Цифровая карьерная среда поможет вам подобрать Свежие вакансии от прямого работодателя, а также курсы и проекты для участия и расширения портфолио</a:t>
            </a:r>
          </a:p>
        </p:txBody>
      </p:sp>
      <p:pic>
        <p:nvPicPr>
          <p:cNvPr id="209715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6257" r="1855" b="3666"/>
          <a:stretch>
            <a:fillRect/>
          </a:stretch>
        </p:blipFill>
        <p:spPr bwMode="auto">
          <a:xfrm>
            <a:off x="107504" y="1772816"/>
            <a:ext cx="8832459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60672" cy="1039427"/>
          </a:xfrm>
        </p:spPr>
        <p:txBody>
          <a:bodyPr/>
          <a:lstStyle/>
          <a:p>
            <a:r>
              <a:rPr lang="ru-RU" dirty="0"/>
              <a:t>Благодарим За внимание</a:t>
            </a:r>
          </a:p>
        </p:txBody>
      </p:sp>
      <p:sp>
        <p:nvSpPr>
          <p:cNvPr id="10486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Экран (4:3)</PresentationFormat>
  <Slides>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Аптека</vt:lpstr>
      <vt:lpstr>Презентация PowerPoint</vt:lpstr>
      <vt:lpstr>Что такое Факультетус?</vt:lpstr>
      <vt:lpstr>Презентация PowerPoint</vt:lpstr>
      <vt:lpstr>Регистрация на портале</vt:lpstr>
      <vt:lpstr>Регистрация на портале</vt:lpstr>
      <vt:lpstr>Презентация PowerPoint</vt:lpstr>
      <vt:lpstr>Резюме ваш главный и основной инструмент при поиске работы. Воспользуйтесь разделом портала чтобы создать резюме и опубликовать их </vt:lpstr>
      <vt:lpstr>Цифровая карьерная среда поможет вам подобрать Свежие вакансии от прямого работодателя, а также курсы и проекты для участия и расширения портфолио</vt:lpstr>
      <vt:lpstr>Благодарим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Факультетус</dc:title>
  <dc:creator>Хусаинов Руфат Р.</dc:creator>
  <cp:lastModifiedBy>Виктория Голкина</cp:lastModifiedBy>
  <cp:revision>1</cp:revision>
  <dcterms:created xsi:type="dcterms:W3CDTF">2021-10-18T02:47:46Z</dcterms:created>
  <dcterms:modified xsi:type="dcterms:W3CDTF">2021-10-29T17:31:33Z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23455435d12946a4ad436f72b494fd3e</vt:lpwstr>
  </property>
</Properties>
</file>